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248" y="56"/>
      </p:cViewPr>
      <p:guideLst>
        <p:guide orient="horz" pos="2160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5C827-FAFF-4F68-9A86-5FC1264FA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A460EC-FDAA-42A3-9569-C5864087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C09ED-4049-4026-80A5-893800AB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7527C-EC34-4A84-A300-CE303F84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7B6519-F21D-449D-86D1-D1972CF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7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9224C-FFBC-40B7-AA29-90261479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8C4C77-2FF8-4D36-B859-368F1E0DA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6584A-91B6-48E2-A75D-907CEAE4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74AF5-C9E1-4FDF-8FA2-4A95B73C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DDBDA-A33B-4FBA-B5C9-BC5483B8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CEF64B-682E-461C-8BAB-979F83FF0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9D25D9-573A-464F-AE30-3C6C9BF10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46CC58-8679-4555-86BA-45F95E0F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AECE5-4FC2-4A04-9C7B-CFD8FC7E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E1708-1479-4161-AB4D-3C5E8F95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15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759DB-51C5-46CA-8E6B-824A313D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0EF44-128F-46F8-8DBB-95C34ECB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95133-73F3-480C-B1D6-D56EA2F1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72E33-8B0D-474C-BF68-EFE52EF1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E93A63-8582-4AB8-8362-58EEFF3C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93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ADC86-3606-4649-9893-B1D4AE74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903F04-4137-4661-93C1-E2F788D8C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7A790-0604-4490-B291-1C379B58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6C4F88-686C-4DF5-83FB-9074C7F6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63D24-D096-4821-93C2-E2775E18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0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EC878-6C8F-43BB-B15C-75993038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F2931-18D9-4606-9479-1BBFF8B92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8C886D-64DC-4260-A342-FC13A8EC5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8AA680-A77C-470B-A7A1-6EE58F51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79C015-FCE2-4DA0-BEE6-F8DE808C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BF1228-07CB-4F61-8978-CE3A2558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AFDFB-A56D-42A4-BB8B-4F5E22D0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3573B-9350-4A73-996E-009C859F8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82C24-175D-4D2E-AB0A-BAFE0D96F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5756D9-700E-49CF-AF9D-6359EB588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E70422-4F70-4636-8F8C-9D4DA7A97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34E1D5-D0C4-4D0C-BCF0-970299D3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2D614E-D2CD-4A4D-B15F-724AADBF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98351B-6FAF-4B2F-9B6B-AA2BEF8F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74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690D5-E622-401E-A72D-2EF389A8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6B2A60-4AC0-4866-AEA2-9DB8B430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094EEB-A25D-402D-A70E-2F5E87B6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F2D9EB-C202-4423-908C-17C00BC2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0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7FFF13-D92E-4D29-9E78-843CDFCD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354129-24BE-46DB-AE17-17AE8870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B286E-0BBF-489E-889C-BF09C37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44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2A7B6-1A32-47A0-9902-101F005D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61DCC6-FE32-439E-82C3-DFA26280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B70B14-3288-4FDB-BF2B-8BAC54EB8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12B15-2100-4645-AC38-2404468D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8C655D-05DB-4A5A-A047-26B11498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D92FAA-BEDC-4DC7-B5F7-E2DB1EB2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93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2A29-1F3D-40DC-9401-93CC018CC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01657-564D-4666-B3BE-29622847E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B08C6-75EF-4ABE-8A7A-2C9BC3F14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E8E7D-9399-4A76-8508-443ECBBD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FB877-DDE6-4F38-9061-F176E3D7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49D08D-342F-43AD-ACD7-FFCB21EB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9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11A626-4051-4978-B542-D3E5E188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6AB5A-10B8-4FC4-B3E4-E9DA208E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0F183-16C5-45EC-9290-AE726707E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DBF3-9F98-4B33-9642-E2D3526038FD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D7FC0-2E4D-42E1-80AB-A64D1A3F1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9375D-C9B9-42C4-BA98-8278172B9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0B8E4-C785-41F7-A64A-C5A624B75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0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21E2A8-393A-4962-94AF-6E901FB4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53" y="79620"/>
            <a:ext cx="1452910" cy="1452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A1BEAE-032F-4B58-9CDC-E6A574487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52" y="156832"/>
            <a:ext cx="1106301" cy="11063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94FE61-F915-4B5B-8229-488075875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0" y="2334106"/>
            <a:ext cx="1452910" cy="16432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998DEC-B01C-40FC-9FC8-BFA7FD515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48" y="5438993"/>
            <a:ext cx="1242391" cy="12423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763B7E-D084-4E26-8AA9-A64657C9A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5" y="5211102"/>
            <a:ext cx="1466764" cy="14667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D3FDAB-8CFF-472F-A4AD-F52C8CEC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18" y="5277845"/>
            <a:ext cx="1466764" cy="14667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22B180-122E-4FC9-BF0C-320569501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971" y="167225"/>
            <a:ext cx="1593905" cy="15939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7F92B9E-B522-46A8-8F11-BB0AF0A1E6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55" y="5412392"/>
            <a:ext cx="1365988" cy="13659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0C9BE0-1F98-4709-87BB-AD8A96E954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8" y="4117354"/>
            <a:ext cx="1466763" cy="14667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EC28F7-7E59-4EAB-9203-757BBF3EF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8" y="924502"/>
            <a:ext cx="1129100" cy="11291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F43E30D-9CBC-4E92-9B9F-C4608637AA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18" y="240967"/>
            <a:ext cx="1293380" cy="129338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63A09CB-7C69-49B8-A287-D28101E0EA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08" y="5097100"/>
            <a:ext cx="1452910" cy="158076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4CD7A6A-9571-4C68-9EC6-082F6748B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44" y="1855336"/>
            <a:ext cx="1300391" cy="130039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C5B54ED-4B3A-43A6-A8E2-48EB7100AB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925" y="5096871"/>
            <a:ext cx="1452911" cy="145291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A0DE9D7-25D5-4297-AF17-51BA6236D7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49" y="226643"/>
            <a:ext cx="1206761" cy="1256354"/>
          </a:xfrm>
          <a:prstGeom prst="rect">
            <a:avLst/>
          </a:prstGeom>
        </p:spPr>
      </p:pic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1BE7831-63C4-4E7E-A2CE-1A5E192B9DD8}"/>
              </a:ext>
            </a:extLst>
          </p:cNvPr>
          <p:cNvCxnSpPr>
            <a:cxnSpLocks/>
          </p:cNvCxnSpPr>
          <p:nvPr/>
        </p:nvCxnSpPr>
        <p:spPr>
          <a:xfrm flipV="1">
            <a:off x="1161039" y="977133"/>
            <a:ext cx="2625770" cy="6501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2649CB8-3A3A-44B5-AC3D-C343FE0B327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309778" y="1679960"/>
            <a:ext cx="9464666" cy="82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39DBB8F-8BE9-44D2-B72D-4C88E4B1F87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363667" y="1532530"/>
            <a:ext cx="7643741" cy="13995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9402E07-4FA9-4002-ACE7-2176881A557D}"/>
              </a:ext>
            </a:extLst>
          </p:cNvPr>
          <p:cNvCxnSpPr>
            <a:cxnSpLocks/>
          </p:cNvCxnSpPr>
          <p:nvPr/>
        </p:nvCxnSpPr>
        <p:spPr>
          <a:xfrm flipV="1">
            <a:off x="1324847" y="1408746"/>
            <a:ext cx="4340457" cy="35147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8DC650-315F-43C3-8415-1E4B7ABC4471}"/>
              </a:ext>
            </a:extLst>
          </p:cNvPr>
          <p:cNvCxnSpPr>
            <a:cxnSpLocks/>
          </p:cNvCxnSpPr>
          <p:nvPr/>
        </p:nvCxnSpPr>
        <p:spPr>
          <a:xfrm flipV="1">
            <a:off x="9360344" y="2558163"/>
            <a:ext cx="1919465" cy="30459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7367B70-0D7C-4DB2-8DB1-9F6511D818F7}"/>
              </a:ext>
            </a:extLst>
          </p:cNvPr>
          <p:cNvCxnSpPr>
            <a:cxnSpLocks/>
          </p:cNvCxnSpPr>
          <p:nvPr/>
        </p:nvCxnSpPr>
        <p:spPr>
          <a:xfrm flipV="1">
            <a:off x="9002768" y="1699405"/>
            <a:ext cx="1357246" cy="377140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4376F84-EF2C-4231-9D61-FCD18C7BCD99}"/>
              </a:ext>
            </a:extLst>
          </p:cNvPr>
          <p:cNvCxnSpPr>
            <a:cxnSpLocks/>
          </p:cNvCxnSpPr>
          <p:nvPr/>
        </p:nvCxnSpPr>
        <p:spPr>
          <a:xfrm flipH="1" flipV="1">
            <a:off x="7522255" y="977133"/>
            <a:ext cx="3798522" cy="44500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6602AA9-C1A4-41D8-8144-5AA7F4AD4C67}"/>
              </a:ext>
            </a:extLst>
          </p:cNvPr>
          <p:cNvCxnSpPr>
            <a:cxnSpLocks/>
          </p:cNvCxnSpPr>
          <p:nvPr/>
        </p:nvCxnSpPr>
        <p:spPr>
          <a:xfrm flipV="1">
            <a:off x="1137456" y="1263133"/>
            <a:ext cx="4352985" cy="5100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79AC3CE-5653-422A-84BE-610C7D56749A}"/>
              </a:ext>
            </a:extLst>
          </p:cNvPr>
          <p:cNvCxnSpPr>
            <a:cxnSpLocks/>
          </p:cNvCxnSpPr>
          <p:nvPr/>
        </p:nvCxnSpPr>
        <p:spPr>
          <a:xfrm flipV="1">
            <a:off x="1647441" y="2689452"/>
            <a:ext cx="9219712" cy="723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47CF790-3CE0-4955-98B5-263C331547C8}"/>
              </a:ext>
            </a:extLst>
          </p:cNvPr>
          <p:cNvCxnSpPr>
            <a:cxnSpLocks/>
          </p:cNvCxnSpPr>
          <p:nvPr/>
        </p:nvCxnSpPr>
        <p:spPr>
          <a:xfrm flipV="1">
            <a:off x="1572859" y="1671912"/>
            <a:ext cx="8575112" cy="30735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FB4C4D0-B5A7-4615-9E41-CEBEEA990D5B}"/>
              </a:ext>
            </a:extLst>
          </p:cNvPr>
          <p:cNvCxnSpPr>
            <a:cxnSpLocks/>
          </p:cNvCxnSpPr>
          <p:nvPr/>
        </p:nvCxnSpPr>
        <p:spPr>
          <a:xfrm flipH="1" flipV="1">
            <a:off x="8875643" y="1577114"/>
            <a:ext cx="992223" cy="3835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3333E7D-1301-436C-8041-A302E1BFDDC1}"/>
              </a:ext>
            </a:extLst>
          </p:cNvPr>
          <p:cNvCxnSpPr>
            <a:cxnSpLocks/>
            <a:stCxn id="29" idx="0"/>
            <a:endCxn id="7" idx="2"/>
          </p:cNvCxnSpPr>
          <p:nvPr/>
        </p:nvCxnSpPr>
        <p:spPr>
          <a:xfrm flipH="1" flipV="1">
            <a:off x="7200303" y="1263133"/>
            <a:ext cx="2533560" cy="3833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0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天铱</dc:creator>
  <cp:lastModifiedBy>黄 天铱</cp:lastModifiedBy>
  <cp:revision>3</cp:revision>
  <dcterms:created xsi:type="dcterms:W3CDTF">2020-06-28T12:25:21Z</dcterms:created>
  <dcterms:modified xsi:type="dcterms:W3CDTF">2020-06-28T12:54:53Z</dcterms:modified>
</cp:coreProperties>
</file>